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z42ByvGjFG0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321474" y="1097865"/>
            <a:ext cx="3264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2400" b="1" dirty="0" smtClean="0"/>
              <a:t>فيديو </a:t>
            </a:r>
            <a:r>
              <a:rPr lang="ar-AE" sz="2400" b="1" dirty="0"/>
              <a:t>كيف تقدم نفسك للاخرين 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3305940" y="5671651"/>
            <a:ext cx="52951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www.youtube.com/watch?v=z42ByvGjFG0</a:t>
            </a:r>
            <a:r>
              <a:rPr lang="ar-AE" dirty="0" smtClean="0"/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4666" y="2086495"/>
            <a:ext cx="4657652" cy="312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04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18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11</cp:revision>
  <dcterms:created xsi:type="dcterms:W3CDTF">2023-06-12T08:18:13Z</dcterms:created>
  <dcterms:modified xsi:type="dcterms:W3CDTF">2023-09-08T04:33:53Z</dcterms:modified>
</cp:coreProperties>
</file>